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45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12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18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29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03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34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09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48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48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23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22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0729D-D1EA-44AD-A073-6D7EACE5F77D}" type="datetimeFigureOut">
              <a:rPr lang="zh-CN" altLang="en-US" smtClean="0"/>
              <a:t>2016/11/22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08B34-2A20-41F4-9CA5-6577F7D691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kr.com/neccs/201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4"/>
          <p:cNvSpPr>
            <a:spLocks noChangeArrowheads="1"/>
          </p:cNvSpPr>
          <p:nvPr/>
        </p:nvSpPr>
        <p:spPr bwMode="auto">
          <a:xfrm>
            <a:off x="0" y="2000951"/>
            <a:ext cx="12195175" cy="301802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 b="1"/>
          </a:p>
        </p:txBody>
      </p:sp>
      <p:sp>
        <p:nvSpPr>
          <p:cNvPr id="5" name="Shape 125"/>
          <p:cNvSpPr txBox="1">
            <a:spLocks noChangeArrowheads="1"/>
          </p:cNvSpPr>
          <p:nvPr/>
        </p:nvSpPr>
        <p:spPr>
          <a:xfrm>
            <a:off x="508747" y="2411086"/>
            <a:ext cx="11174506" cy="2197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 Light" charset="0"/>
              </a:rPr>
              <a:t>全国</a:t>
            </a:r>
            <a:r>
              <a:rPr lang="zh-CN" altLang="en-US" sz="5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 Light" charset="0"/>
              </a:rPr>
              <a:t>大学生</a:t>
            </a:r>
            <a:r>
              <a:rPr lang="zh-CN" altLang="en-US" sz="5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 Light" charset="0"/>
              </a:rPr>
              <a:t>英语</a:t>
            </a:r>
            <a:r>
              <a:rPr lang="zh-CN" altLang="en-US" sz="5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 Light" charset="0"/>
              </a:rPr>
              <a:t>竞赛（</a:t>
            </a:r>
            <a:r>
              <a:rPr lang="en-US" altLang="zh-CN" sz="5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 Light" charset="0"/>
              </a:rPr>
              <a:t>NECCS</a:t>
            </a:r>
            <a:r>
              <a:rPr lang="zh-CN" altLang="en-US" sz="5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 Light" charset="0"/>
              </a:rPr>
              <a:t>）</a:t>
            </a:r>
            <a:r>
              <a:rPr lang="en-US" altLang="zh-CN" sz="5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 Light" charset="0"/>
              </a:rPr>
              <a:t/>
            </a:r>
            <a:br>
              <a:rPr lang="en-US" altLang="zh-CN" sz="5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 Light" charset="0"/>
              </a:rPr>
            </a:b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Helvetica Light" charset="0"/>
            </a:endParaRPr>
          </a:p>
          <a:p>
            <a:pPr algn="ctr"/>
            <a:r>
              <a:rPr lang="zh-CN" altLang="en-US" sz="36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 Light" charset="0"/>
              </a:rPr>
              <a:t>在线</a:t>
            </a:r>
            <a:r>
              <a:rPr lang="zh-CN" altLang="en-US" sz="3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 Light" charset="0"/>
              </a:rPr>
              <a:t>报名流程</a:t>
            </a:r>
            <a:endParaRPr lang="zh-CN" altLang="zh-CN" sz="36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2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pPr algn="l" eaLnBrk="1" hangingPunct="1"/>
            <a:r>
              <a:rPr lang="zh-CN" altLang="en-US" sz="3500" b="1" dirty="0" smtClean="0">
                <a:solidFill>
                  <a:srgbClr val="FFFFFF"/>
                </a:solidFill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rPr>
              <a:t>    注册账号</a:t>
            </a:r>
            <a:endParaRPr lang="zh-CN" altLang="zh-CN" dirty="0" smtClean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95086" y="1849222"/>
            <a:ext cx="4020457" cy="4188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000" dirty="0" smtClean="0"/>
              <a:t>登录全国大学生英语竞赛报名网址（</a:t>
            </a:r>
            <a:r>
              <a:rPr lang="en-US" altLang="zh-CN" sz="2000" dirty="0" smtClean="0">
                <a:hlinkClick r:id="rId3"/>
              </a:rPr>
              <a:t>www.saikr.com/neccs/2017</a:t>
            </a:r>
            <a:r>
              <a:rPr lang="zh-CN" altLang="en-US" sz="2000" dirty="0" smtClean="0"/>
              <a:t>）；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dirty="0" smtClean="0"/>
              <a:t>点击“赛区入口”，选择自己学校所在的赛区，点击“各校入口”，选择自己在学校的报名页面；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 smtClean="0"/>
              <a:t>点击右图右下方的“立即报名”按钮，进入报名和缴费页面。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b="1" dirty="0" smtClean="0"/>
              <a:t>注意</a:t>
            </a:r>
            <a:r>
              <a:rPr lang="zh-CN" altLang="en-US" sz="2000" dirty="0" smtClean="0"/>
              <a:t>  英语竞赛报名需要注册，主要有两点：第一，便于参赛者在个人报名页面下载准考证；第二，便于参赛者查看自己的报名信息。</a:t>
            </a:r>
            <a:endParaRPr lang="en-US" altLang="zh-CN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639" y="1689565"/>
            <a:ext cx="5597562" cy="34900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5219" y="2686901"/>
            <a:ext cx="5605879" cy="349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6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pPr algn="l" eaLnBrk="1" hangingPunct="1"/>
            <a:r>
              <a:rPr lang="zh-CN" altLang="en-US" sz="3500" b="1" dirty="0" smtClean="0">
                <a:solidFill>
                  <a:srgbClr val="FFFFFF"/>
                </a:solidFill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rPr>
              <a:t>    在线报名</a:t>
            </a:r>
            <a:endParaRPr lang="zh-CN" altLang="zh-CN" dirty="0" smtClean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83772" y="2398092"/>
            <a:ext cx="4020457" cy="3404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参赛者按照组委会要求填写字段，根据自己的专业仔细选择报考类别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校区选择一项关系到自己考场设置，请根据自己实际所在的校区选择该项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填写完后，点击“下一步”按钮，跳转到交费页面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42" y="1541463"/>
            <a:ext cx="5239657" cy="51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9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pPr algn="l" eaLnBrk="1" hangingPunct="1"/>
            <a:r>
              <a:rPr lang="zh-CN" altLang="en-US" sz="3500" b="1" dirty="0" smtClean="0">
                <a:solidFill>
                  <a:srgbClr val="FFFFFF"/>
                </a:solidFill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rPr>
              <a:t>    在线交费 </a:t>
            </a:r>
            <a:r>
              <a:rPr lang="en-US" altLang="zh-CN" sz="3500" b="1" dirty="0" smtClean="0">
                <a:solidFill>
                  <a:srgbClr val="FFFFFF"/>
                </a:solidFill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rPr>
              <a:t>I</a:t>
            </a:r>
            <a:endParaRPr lang="zh-CN" altLang="zh-CN" dirty="0" smtClean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11200" y="2331645"/>
            <a:ext cx="4020457" cy="3452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认真核对自己的信息，确认无误后，点击“立即支付”按钮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交费成功后，个人报名信息将无法修改，并且组委会不允许以任何理由退赛</a:t>
            </a:r>
            <a:r>
              <a:rPr lang="zh-CN" altLang="en-US" sz="2000" dirty="0"/>
              <a:t>。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点击“返回下一步”，即可修改自己的报名信息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1417900"/>
            <a:ext cx="6570889" cy="52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pPr algn="l" eaLnBrk="1" hangingPunct="1"/>
            <a:r>
              <a:rPr lang="zh-CN" altLang="en-US" sz="3500" b="1" dirty="0" smtClean="0">
                <a:solidFill>
                  <a:srgbClr val="FFFFFF"/>
                </a:solidFill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rPr>
              <a:t>    在线交费 </a:t>
            </a:r>
            <a:r>
              <a:rPr lang="en-US" altLang="zh-CN" sz="3500" b="1" dirty="0" smtClean="0">
                <a:solidFill>
                  <a:srgbClr val="FFFFFF"/>
                </a:solidFill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rPr>
              <a:t>II</a:t>
            </a:r>
            <a:endParaRPr lang="zh-CN" altLang="zh-CN" dirty="0" smtClean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95085" y="1405731"/>
            <a:ext cx="10842173" cy="84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在线支付仅支持支付宝付款，如果没有支付宝的同学，可以找周围同学代付</a:t>
            </a:r>
            <a:r>
              <a:rPr lang="zh-CN" altLang="en-US" sz="2000" dirty="0" smtClean="0"/>
              <a:t>。付款成功后，系统自动跳转至报名成功页面。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418" y="3320963"/>
            <a:ext cx="6728840" cy="30578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85" y="2246908"/>
            <a:ext cx="5109029" cy="30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pPr algn="l" eaLnBrk="1" hangingPunct="1"/>
            <a:r>
              <a:rPr lang="zh-CN" altLang="en-US" sz="3500" b="1" dirty="0" smtClean="0">
                <a:solidFill>
                  <a:srgbClr val="FFFFFF"/>
                </a:solidFill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rPr>
              <a:t>    下载准考证</a:t>
            </a:r>
            <a:endParaRPr lang="zh-CN" altLang="zh-CN" dirty="0" smtClean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40229" y="2052668"/>
            <a:ext cx="4020457" cy="3982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报名结束后，在个人主页自己参加的竞赛中，点击“报名管理”，进入报名信息页面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学校负责老师在竞赛报名结束之后，在后台配置各参赛者的考场，并公布准考证；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学校负责老师发布准考证后，参赛者报名信息页面，准考证在右图区域直接下载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09" y="1541463"/>
            <a:ext cx="6176328" cy="50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0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pPr algn="l" eaLnBrk="1" hangingPunct="1"/>
            <a:r>
              <a:rPr lang="zh-CN" altLang="en-US" sz="3500" b="1" dirty="0" smtClean="0">
                <a:solidFill>
                  <a:srgbClr val="FFFFFF"/>
                </a:solidFill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rPr>
              <a:t>    下载准考证</a:t>
            </a:r>
            <a:endParaRPr lang="zh-CN" altLang="zh-CN" dirty="0" smtClean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53143" y="1485868"/>
            <a:ext cx="8447314" cy="429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 smtClean="0"/>
              <a:t>参赛者下载电子版准考证之后，用</a:t>
            </a:r>
            <a:r>
              <a:rPr lang="en-US" altLang="zh-CN" sz="2000" dirty="0" smtClean="0"/>
              <a:t>A4</a:t>
            </a:r>
            <a:r>
              <a:rPr lang="zh-CN" altLang="en-US" sz="2000" smtClean="0"/>
              <a:t>纸自行打印。</a:t>
            </a:r>
            <a:endParaRPr lang="en-US" altLang="zh-CN" sz="20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174" y="2029413"/>
            <a:ext cx="6388475" cy="46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pPr algn="l" eaLnBrk="1" hangingPunct="1"/>
            <a:r>
              <a:rPr lang="zh-CN" altLang="en-US" sz="3500" b="1" dirty="0" smtClean="0">
                <a:solidFill>
                  <a:srgbClr val="FFFFFF"/>
                </a:solidFill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rPr>
              <a:t>    下载准考证</a:t>
            </a:r>
            <a:endParaRPr lang="zh-CN" altLang="zh-CN" dirty="0" smtClean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53143" y="1485868"/>
            <a:ext cx="8447314" cy="429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 smtClean="0"/>
              <a:t>参赛者下载电子版准考证之后，用</a:t>
            </a:r>
            <a:r>
              <a:rPr lang="en-US" altLang="zh-CN" sz="2000" dirty="0" smtClean="0"/>
              <a:t>A4</a:t>
            </a:r>
            <a:r>
              <a:rPr lang="zh-CN" altLang="en-US" sz="2000" smtClean="0"/>
              <a:t>纸自行打印。</a:t>
            </a:r>
            <a:endParaRPr lang="en-US" altLang="zh-CN" sz="20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174" y="2029413"/>
            <a:ext cx="6388475" cy="46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352</Words>
  <Application>Microsoft Office PowerPoint</Application>
  <PresentationFormat>宽屏</PresentationFormat>
  <Paragraphs>32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Helvetica Light</vt:lpstr>
      <vt:lpstr>华文楷体</vt:lpstr>
      <vt:lpstr>宋体</vt:lpstr>
      <vt:lpstr>Arial</vt:lpstr>
      <vt:lpstr>Calibri</vt:lpstr>
      <vt:lpstr>Calibri Light</vt:lpstr>
      <vt:lpstr>Helvetica</vt:lpstr>
      <vt:lpstr>Times New Roman</vt:lpstr>
      <vt:lpstr>Office 主题</vt:lpstr>
      <vt:lpstr>PowerPoint 演示文稿</vt:lpstr>
      <vt:lpstr>    注册账号</vt:lpstr>
      <vt:lpstr>    在线报名</vt:lpstr>
      <vt:lpstr>    在线交费 I</vt:lpstr>
      <vt:lpstr>    在线交费 II</vt:lpstr>
      <vt:lpstr>    下载准考证</vt:lpstr>
      <vt:lpstr>    下载准考证</vt:lpstr>
      <vt:lpstr>    下载准考证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saikr</dc:creator>
  <cp:lastModifiedBy>saikr</cp:lastModifiedBy>
  <cp:revision>35</cp:revision>
  <dcterms:created xsi:type="dcterms:W3CDTF">2016-11-22T07:58:43Z</dcterms:created>
  <dcterms:modified xsi:type="dcterms:W3CDTF">2016-11-22T14:30:53Z</dcterms:modified>
</cp:coreProperties>
</file>